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A5D1-5CC1-4EEB-8A94-91B8FADFDA4E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EB2F-B45A-4A56-B99E-09576B3229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0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A5D1-5CC1-4EEB-8A94-91B8FADFDA4E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EB2F-B45A-4A56-B99E-09576B3229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4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A5D1-5CC1-4EEB-8A94-91B8FADFDA4E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EB2F-B45A-4A56-B99E-09576B3229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79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25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4676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098" name="Rectangle 26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248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099" name="Rectangle 27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074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01" name="Rectangle 2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444500" y="238125"/>
            <a:ext cx="7254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57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4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293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11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46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53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A5D1-5CC1-4EEB-8A94-91B8FADFDA4E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EB2F-B45A-4A56-B99E-09576B3229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32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181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81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5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A5D1-5CC1-4EEB-8A94-91B8FADFDA4E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EB2F-B45A-4A56-B99E-09576B3229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8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A5D1-5CC1-4EEB-8A94-91B8FADFDA4E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EB2F-B45A-4A56-B99E-09576B3229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7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A5D1-5CC1-4EEB-8A94-91B8FADFDA4E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EB2F-B45A-4A56-B99E-09576B3229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2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A5D1-5CC1-4EEB-8A94-91B8FADFDA4E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EB2F-B45A-4A56-B99E-09576B3229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A5D1-5CC1-4EEB-8A94-91B8FADFDA4E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EB2F-B45A-4A56-B99E-09576B3229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4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A5D1-5CC1-4EEB-8A94-91B8FADFDA4E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EB2F-B45A-4A56-B99E-09576B3229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9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A5D1-5CC1-4EEB-8A94-91B8FADFDA4E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EB2F-B45A-4A56-B99E-09576B3229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8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A5D1-5CC1-4EEB-8A94-91B8FADFDA4E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6EB2F-B45A-4A56-B99E-09576B3229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5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31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4676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57" name="Rectangle 33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60" name="Rectangle 36">
            <a:hlinkClick r:id="" action="ppaction://hlinkshowjump?jump=lastslide"/>
          </p:cNvPr>
          <p:cNvSpPr>
            <a:spLocks noChangeArrowheads="1"/>
          </p:cNvSpPr>
          <p:nvPr userDrawn="1"/>
        </p:nvSpPr>
        <p:spPr bwMode="auto">
          <a:xfrm>
            <a:off x="7940675" y="5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8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history.com/topics/maya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Yg9ZXvulMQ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786301" y="467508"/>
            <a:ext cx="33938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A50021"/>
                </a:solidFill>
                <a:latin typeface="Arial" charset="0"/>
              </a:rPr>
              <a:t>Chapter 1: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A50021"/>
                </a:solidFill>
                <a:latin typeface="Arial" charset="0"/>
              </a:rPr>
              <a:t>Three </a:t>
            </a:r>
            <a:r>
              <a:rPr lang="en-US" altLang="en-US" sz="2800" b="1" dirty="0">
                <a:solidFill>
                  <a:srgbClr val="A50021"/>
                </a:solidFill>
                <a:latin typeface="Arial" charset="0"/>
              </a:rPr>
              <a:t>Worlds Meet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786301" y="1463674"/>
            <a:ext cx="63150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Arial" charset="0"/>
              </a:rPr>
              <a:t>Native Americans and Africans develop complex societies and cultures. Europeans explore and conquer parts of the New World and launch a massive slave trade.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3157537"/>
            <a:ext cx="4706937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00" y="3146651"/>
            <a:ext cx="443865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1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3176" y="228600"/>
            <a:ext cx="6343650" cy="1217613"/>
            <a:chOff x="2" y="144"/>
            <a:chExt cx="3996" cy="767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21" y="144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 smtClean="0">
                  <a:solidFill>
                    <a:srgbClr val="A50021"/>
                  </a:solidFill>
                  <a:latin typeface="Arial" charset="0"/>
                </a:rPr>
                <a:t>1.1</a:t>
              </a:r>
              <a:endParaRPr lang="en-US" altLang="en-US" sz="2400" b="1" dirty="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" y="421"/>
              <a:ext cx="3996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500" b="1" dirty="0">
                  <a:solidFill>
                    <a:srgbClr val="A50021"/>
                  </a:solidFill>
                  <a:latin typeface="Arial" charset="0"/>
                </a:rPr>
                <a:t>Peopling the Americas</a:t>
              </a:r>
            </a:p>
          </p:txBody>
        </p:sp>
      </p:grp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5089" y="1295400"/>
            <a:ext cx="5116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In ancient times, migrating peoples settle the Americas, where their descendants develop complex societies.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46" y="1645920"/>
            <a:ext cx="4176754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066800"/>
            <a:ext cx="6145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3399"/>
                </a:solidFill>
                <a:latin typeface="Arial" charset="0"/>
              </a:rPr>
              <a:t>I. Ancient </a:t>
            </a:r>
            <a:r>
              <a:rPr lang="en-US" altLang="en-US" sz="2400" b="1" dirty="0">
                <a:solidFill>
                  <a:srgbClr val="003399"/>
                </a:solidFill>
                <a:latin typeface="Arial" charset="0"/>
              </a:rPr>
              <a:t>Peoples Come to the Americas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4834" y="1528465"/>
            <a:ext cx="5541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A. The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First Americans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22,000 years ago hunters cross from Asia to Alaska over Beringia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2474615"/>
            <a:ext cx="5541962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B. Hunting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and Gathering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Inhabitants hunt large animals until climate warms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12,000 to 10,000 years ago hunt small game, gather nuts and berries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3663653"/>
            <a:ext cx="5618162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C. Agriculture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Develops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Planting of crops begins in central Mexico 10,000 to 5,000 years ago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Some cultures remain 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nomadic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—moving in search of food and water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2" y="1528465"/>
            <a:ext cx="36020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96" y="4004965"/>
            <a:ext cx="3567203" cy="28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3" grpId="0" autoUpdateAnimBg="0"/>
      <p:bldP spid="92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594" y="1077740"/>
            <a:ext cx="5745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A. Early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Cultures of the Americas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About 3,000 years ago, inhabitants begin </a:t>
            </a:r>
            <a:br>
              <a:rPr lang="en-US" alt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forming large communities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44378"/>
            <a:ext cx="6923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3399"/>
                </a:solidFill>
                <a:latin typeface="Arial" charset="0"/>
              </a:rPr>
              <a:t>II. Complex </a:t>
            </a:r>
            <a:r>
              <a:rPr lang="en-US" altLang="en-US" sz="2400" b="1" dirty="0">
                <a:solidFill>
                  <a:srgbClr val="003399"/>
                </a:solidFill>
                <a:latin typeface="Arial" charset="0"/>
              </a:rPr>
              <a:t>Societies Flourish in the Americas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9594" y="1975814"/>
            <a:ext cx="5338763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B. Empires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of Middle and South America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The 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Olmec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flourish 1200 to 400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B.C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. along </a:t>
            </a:r>
            <a:br>
              <a:rPr lang="en-US" alt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Gulf of Mexico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A.D.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250 to 900, 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Maya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culture thrives in Guatemala and Yucatán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Aztec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begin building civilization in the Valley </a:t>
            </a:r>
            <a:br>
              <a:rPr lang="en-US" alt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of Mexico in 1200s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Inca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establish empire around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A.D.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1200 in western South America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Cultures have cities or ceremonial centers; some have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writing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4" y="5292446"/>
            <a:ext cx="4114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http://www.history.com/topics/maya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53" y="1728651"/>
            <a:ext cx="3443201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4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7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52400"/>
            <a:ext cx="525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C. Ancient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Desert Farmers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About 3,000 years ago, groups begin growing crops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in 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Southwest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Groups establish civilizations, 300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B.C.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A.D.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1400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	- 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Hohokam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settle in river valleys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	- 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Anasazi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live in mesa tops, cliff sides, canyons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9594" y="2185027"/>
            <a:ext cx="532835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D. Mound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Builders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In East, 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Adena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Hopewell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Mississippian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establish trading societies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 Adena, Hopewell build huge burial and animal-shaped mounds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 Mississippian people build giant pyramidal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mounds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23074"/>
            <a:ext cx="2895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https://www.youtube.com/watch?v=Yg9ZXvulMQE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51" y="4354"/>
            <a:ext cx="3796049" cy="426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4267200"/>
            <a:ext cx="6134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120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Charlotte-Mecklenburg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jackie.barone</dc:creator>
  <cp:lastModifiedBy>jackie.barone</cp:lastModifiedBy>
  <cp:revision>10</cp:revision>
  <dcterms:created xsi:type="dcterms:W3CDTF">2014-08-22T21:55:57Z</dcterms:created>
  <dcterms:modified xsi:type="dcterms:W3CDTF">2014-08-27T23:26:58Z</dcterms:modified>
</cp:coreProperties>
</file>