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4" r:id="rId3"/>
    <p:sldId id="257" r:id="rId4"/>
    <p:sldId id="267" r:id="rId5"/>
    <p:sldId id="265" r:id="rId6"/>
    <p:sldId id="258" r:id="rId7"/>
    <p:sldId id="259" r:id="rId8"/>
    <p:sldId id="266" r:id="rId9"/>
    <p:sldId id="260" r:id="rId10"/>
    <p:sldId id="268" r:id="rId11"/>
    <p:sldId id="261" r:id="rId12"/>
    <p:sldId id="269" r:id="rId13"/>
    <p:sldId id="270" r:id="rId14"/>
    <p:sldId id="262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3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945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946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947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4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5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6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7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8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9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0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60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61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61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61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61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D87BBC0C-F2AF-4B48-9626-109536B1D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ECB4B-7F9C-45F4-ABE9-9000FCF89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DD524-10C2-4018-AEE8-13D7346B0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B7831-ECF4-4C87-89A4-97E641666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92277-8E6C-446C-8702-DC2E1091E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6FE45-E32E-4D25-AB0C-1E67FE761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29A2C-C0CC-49E8-BA21-0F68EBD09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2B6B3-9ABC-47F1-93EC-5C0BF28E4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3C288-7ED9-43DC-B91D-380FFD5783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633D7-F39E-41B7-95FA-07D00F7D6A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9FA41-8902-4716-A72B-82F644BD3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843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84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84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5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5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5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78366D1F-6284-4E29-8F8E-15A8AEEA21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5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France’s Empire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387350"/>
            <a:ext cx="36576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-French areas of colonization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	-St. Lawrence River Valley, 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	-Quebec, 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 - Great Lakes, 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	-Louisiana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-Interest in trading not colonizing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-better relationship with Indians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-English colonists want to expand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</p:txBody>
      </p:sp>
      <p:pic>
        <p:nvPicPr>
          <p:cNvPr id="2055" name="Picture 7" descr="1750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57200"/>
            <a:ext cx="5334000" cy="6095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76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Stamp Act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746125"/>
            <a:ext cx="3657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-Parliament passes Stamp </a:t>
            </a:r>
            <a:r>
              <a:rPr lang="en-US" sz="2000" dirty="0" smtClean="0">
                <a:latin typeface="Comic Sans MS" pitchFamily="66" charset="0"/>
              </a:rPr>
              <a:t>Act</a:t>
            </a: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-placed a direct tax on the </a:t>
            </a:r>
            <a:r>
              <a:rPr lang="en-US" sz="2000" dirty="0" smtClean="0">
                <a:latin typeface="Comic Sans MS" pitchFamily="66" charset="0"/>
              </a:rPr>
              <a:t>colonists</a:t>
            </a: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-required stamp on all legal documents, newspapers, license, and </a:t>
            </a:r>
            <a:r>
              <a:rPr lang="en-US" sz="2000" dirty="0" smtClean="0">
                <a:latin typeface="Comic Sans MS" pitchFamily="66" charset="0"/>
              </a:rPr>
              <a:t>cards</a:t>
            </a: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-affected many colonists rich and poor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-Quartering Act, </a:t>
            </a:r>
            <a:r>
              <a:rPr lang="en-US" sz="2000" dirty="0" smtClean="0">
                <a:latin typeface="Comic Sans MS" pitchFamily="66" charset="0"/>
              </a:rPr>
              <a:t>1765 </a:t>
            </a:r>
            <a:r>
              <a:rPr lang="en-US" sz="2000" dirty="0" smtClean="0">
                <a:solidFill>
                  <a:srgbClr val="0F03FB"/>
                </a:solidFill>
                <a:latin typeface="Comic Sans MS" pitchFamily="66" charset="0"/>
              </a:rPr>
              <a:t>– colonists must provide housing to British soldiers at anytime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14344" name="Picture 8" descr="http://classconnection.s3.amazonaws.com/115467/flashcards/771775/gif/tax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"/>
            <a:ext cx="440055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486400" y="76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Resistance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486400" y="457200"/>
            <a:ext cx="36576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-Sons of Liberty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Boston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Samuel Adams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John Adams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-no taxation w/o representation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-protests and boycotts were organized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-stamp agents were harassed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-law eventually repealed</a:t>
            </a:r>
          </a:p>
        </p:txBody>
      </p:sp>
      <p:pic>
        <p:nvPicPr>
          <p:cNvPr id="10245" name="Picture 5" descr="Colonial Boycot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" y="381000"/>
            <a:ext cx="41275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486400" y="76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Resistance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486400" y="457200"/>
            <a:ext cx="36576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-Sons of Liberty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Boston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Samuel Adams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John Adams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-no taxation w/o representation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-protests and boycotts were organized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-stamp agents were harassed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-law eventually repealed</a:t>
            </a:r>
          </a:p>
        </p:txBody>
      </p:sp>
      <p:pic>
        <p:nvPicPr>
          <p:cNvPr id="15366" name="Picture 6" descr="John Adams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025" y="355600"/>
            <a:ext cx="2416175" cy="2616200"/>
          </a:xfrm>
          <a:prstGeom prst="rect">
            <a:avLst/>
          </a:prstGeom>
          <a:noFill/>
        </p:spPr>
      </p:pic>
      <p:pic>
        <p:nvPicPr>
          <p:cNvPr id="15367" name="Picture 7" descr="Samuel Ad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425" y="3479800"/>
            <a:ext cx="2108200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486400" y="76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Resistance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486400" y="457200"/>
            <a:ext cx="36576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-Sons of Liberty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Boston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Samuel Adams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John Adams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-no taxation w/o representation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-protests and boycotts were organized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-stamp agents were harassed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-law eventually repealed</a:t>
            </a:r>
          </a:p>
        </p:txBody>
      </p:sp>
      <p:pic>
        <p:nvPicPr>
          <p:cNvPr id="16391" name="Picture 7" descr="Tar and Feath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5105400" cy="346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76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Townshend Acts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669925"/>
            <a:ext cx="348297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-new tax placed on imports such as tea, glass, paper, paint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-colonists again reacted with protests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-British reacted by sending more troops</a:t>
            </a:r>
          </a:p>
        </p:txBody>
      </p:sp>
      <p:pic>
        <p:nvPicPr>
          <p:cNvPr id="11269" name="Picture 5" descr="Redcoat Sold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57200"/>
            <a:ext cx="364172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214938" y="76200"/>
            <a:ext cx="400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Boston Massacre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86400" y="365125"/>
            <a:ext cx="36576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-March 1770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-protests by colonists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-British troops fire on crowd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-5 colonists killed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Crispus Attucks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-Most soldiers found not guilty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John Adams served as attorney for the soldiers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pic>
        <p:nvPicPr>
          <p:cNvPr id="12296" name="Picture 8" descr="BOSTON MASSAC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5105400" cy="4894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France’s Empire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749300"/>
            <a:ext cx="36576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-Indians resist and ally with French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-Old rivalry with Britain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	-multiple wars fought between French and English in past centuries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-1754 conflict ignites again as French begin building forts near Virginia border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</p:txBody>
      </p:sp>
      <p:pic>
        <p:nvPicPr>
          <p:cNvPr id="3079" name="Picture 7" descr="http://www.worldatlas.com/aatlas/infopage/newf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"/>
            <a:ext cx="4953000" cy="6400800"/>
          </a:xfrm>
          <a:prstGeom prst="rect">
            <a:avLst/>
          </a:prstGeom>
          <a:noFill/>
        </p:spPr>
      </p:pic>
      <p:sp>
        <p:nvSpPr>
          <p:cNvPr id="8" name="Flowchart: Preparation 7"/>
          <p:cNvSpPr/>
          <p:nvPr/>
        </p:nvSpPr>
        <p:spPr bwMode="auto">
          <a:xfrm>
            <a:off x="6400800" y="4572000"/>
            <a:ext cx="381000" cy="381000"/>
          </a:xfrm>
          <a:prstGeom prst="flowChartPreparation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  <a:cs typeface="Arial" charset="0"/>
              </a:rPr>
              <a:t>French and Indian War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486400" y="533400"/>
            <a:ext cx="36576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-Virginia </a:t>
            </a:r>
            <a:r>
              <a:rPr lang="en-US" sz="2000" dirty="0" err="1">
                <a:latin typeface="Comic Sans MS" pitchFamily="66" charset="0"/>
              </a:rPr>
              <a:t>Gov’t</a:t>
            </a:r>
            <a:r>
              <a:rPr lang="en-US" sz="2000" dirty="0">
                <a:latin typeface="Comic Sans MS" pitchFamily="66" charset="0"/>
              </a:rPr>
              <a:t> sends George Washington led militia against the </a:t>
            </a:r>
            <a:r>
              <a:rPr lang="en-US" sz="2000" dirty="0" smtClean="0">
                <a:latin typeface="Comic Sans MS" pitchFamily="66" charset="0"/>
              </a:rPr>
              <a:t>French - </a:t>
            </a:r>
            <a:r>
              <a:rPr lang="en-US" sz="2000" dirty="0">
                <a:solidFill>
                  <a:srgbClr val="C00000"/>
                </a:solidFill>
              </a:rPr>
              <a:t>Britain and France fought for control of the Ohio Valley and </a:t>
            </a:r>
            <a:r>
              <a:rPr lang="en-US" sz="2000" dirty="0" smtClean="0">
                <a:solidFill>
                  <a:srgbClr val="C00000"/>
                </a:solidFill>
              </a:rPr>
              <a:t>Canada</a:t>
            </a: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-The French and Indian allies won many early </a:t>
            </a:r>
            <a:r>
              <a:rPr lang="en-US" sz="2000" dirty="0" smtClean="0">
                <a:latin typeface="Comic Sans MS" pitchFamily="66" charset="0"/>
              </a:rPr>
              <a:t>battles - </a:t>
            </a:r>
            <a:r>
              <a:rPr lang="en-US" sz="2000" dirty="0">
                <a:solidFill>
                  <a:srgbClr val="C00000"/>
                </a:solidFill>
              </a:rPr>
              <a:t>The </a:t>
            </a:r>
            <a:r>
              <a:rPr lang="en-US" sz="2000" dirty="0" err="1">
                <a:solidFill>
                  <a:srgbClr val="C00000"/>
                </a:solidFill>
              </a:rPr>
              <a:t>Algonquins</a:t>
            </a:r>
            <a:r>
              <a:rPr lang="en-US" sz="2000" dirty="0">
                <a:solidFill>
                  <a:srgbClr val="C00000"/>
                </a:solidFill>
              </a:rPr>
              <a:t>, who feared British expansion into the Ohio Valley, allied with the French. The Mohawks also fought for the French while the rest of the Iroquois Nation allied with the British</a:t>
            </a:r>
            <a:r>
              <a:rPr lang="en-US" sz="2000" dirty="0"/>
              <a:t>.</a:t>
            </a: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en-US" sz="2000" dirty="0">
                <a:latin typeface="Comic Sans MS" pitchFamily="66" charset="0"/>
              </a:rPr>
              <a:t>Albany Plan of </a:t>
            </a:r>
            <a:r>
              <a:rPr lang="en-US" sz="2000" dirty="0" smtClean="0">
                <a:latin typeface="Comic Sans MS" pitchFamily="66" charset="0"/>
              </a:rPr>
              <a:t>Union – “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Join or Die</a:t>
            </a:r>
            <a:r>
              <a:rPr lang="en-US" sz="2000" dirty="0" smtClean="0">
                <a:latin typeface="Comic Sans MS" pitchFamily="66" charset="0"/>
              </a:rPr>
              <a:t>” </a:t>
            </a: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Colonies must unite against France</a:t>
            </a: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4101" name="Picture 5" descr="Washington-Gen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997450" cy="4953000"/>
          </a:xfrm>
          <a:prstGeom prst="rect">
            <a:avLst/>
          </a:prstGeom>
          <a:noFill/>
        </p:spPr>
      </p:pic>
      <p:sp>
        <p:nvSpPr>
          <p:cNvPr id="8" name="Left Arrow 7"/>
          <p:cNvSpPr/>
          <p:nvPr/>
        </p:nvSpPr>
        <p:spPr bwMode="auto">
          <a:xfrm>
            <a:off x="4572000" y="0"/>
            <a:ext cx="121920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War started in Europe (The Seven Years War) and spilled into the colonies 1754-1763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5934670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colonies debate forming central government</a:t>
            </a:r>
            <a:endParaRPr lang="en-US" b="1" dirty="0"/>
          </a:p>
        </p:txBody>
      </p:sp>
      <p:sp>
        <p:nvSpPr>
          <p:cNvPr id="13" name="Curved Up Arrow 12"/>
          <p:cNvSpPr/>
          <p:nvPr/>
        </p:nvSpPr>
        <p:spPr bwMode="auto">
          <a:xfrm>
            <a:off x="4038600" y="6324600"/>
            <a:ext cx="1600200" cy="304800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French and Indian War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86400" y="533400"/>
            <a:ext cx="3657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-Virginia </a:t>
            </a:r>
            <a:r>
              <a:rPr lang="en-US" sz="2000" dirty="0" err="1">
                <a:latin typeface="Comic Sans MS" pitchFamily="66" charset="0"/>
              </a:rPr>
              <a:t>Gov’t</a:t>
            </a:r>
            <a:r>
              <a:rPr lang="en-US" sz="2000" dirty="0">
                <a:latin typeface="Comic Sans MS" pitchFamily="66" charset="0"/>
              </a:rPr>
              <a:t> sends George Washington led militia against the French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-The French and Indian allies won many early battles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en-US" sz="2000" dirty="0">
                <a:latin typeface="Comic Sans MS" pitchFamily="66" charset="0"/>
              </a:rPr>
              <a:t>Albany Plan of Union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colonies debate forming central government</a:t>
            </a:r>
          </a:p>
        </p:txBody>
      </p:sp>
      <p:pic>
        <p:nvPicPr>
          <p:cNvPr id="13318" name="Picture 6" descr="Ft Duques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5181600" cy="3076575"/>
          </a:xfrm>
          <a:prstGeom prst="rect">
            <a:avLst/>
          </a:prstGeom>
          <a:noFill/>
        </p:spPr>
      </p:pic>
      <p:pic>
        <p:nvPicPr>
          <p:cNvPr id="13321" name="Picture 9" descr="http://media1.shmoop.com/media/images/medium/join-d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81400"/>
            <a:ext cx="5181600" cy="31242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 bwMode="auto">
          <a:xfrm>
            <a:off x="5029200" y="5562600"/>
            <a:ext cx="12192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5720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Credited to Benjamin Franklin. Originally appeared in French and Indian War and later recycled to encourage colonies to fight against the British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French and Indian War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86400" y="974725"/>
            <a:ext cx="3657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-Victory at Quebec finally gave the British control of the region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-turning point of the </a:t>
            </a:r>
            <a:r>
              <a:rPr lang="en-US" sz="2000" dirty="0" smtClean="0">
                <a:latin typeface="Comic Sans MS" pitchFamily="66" charset="0"/>
              </a:rPr>
              <a:t>conflict – </a:t>
            </a:r>
            <a:r>
              <a:rPr lang="en-US" sz="2000" dirty="0" smtClean="0">
                <a:solidFill>
                  <a:srgbClr val="0F03FB"/>
                </a:solidFill>
                <a:latin typeface="Comic Sans MS" pitchFamily="66" charset="0"/>
              </a:rPr>
              <a:t>significance France cedes majority of lands to British. Spain gives Florida to British, but Spain controls Louisiana territory (for now). 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- </a:t>
            </a:r>
            <a:r>
              <a:rPr lang="en-US" sz="2000" dirty="0" smtClean="0">
                <a:solidFill>
                  <a:srgbClr val="0F03FB"/>
                </a:solidFill>
                <a:latin typeface="Comic Sans MS" pitchFamily="66" charset="0"/>
              </a:rPr>
              <a:t>Britain is dominant power in North America</a:t>
            </a:r>
            <a:endParaRPr lang="en-US" sz="2000" dirty="0">
              <a:solidFill>
                <a:srgbClr val="0F03FB"/>
              </a:solidFill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-Treaty of Paris, </a:t>
            </a:r>
            <a:r>
              <a:rPr lang="en-US" sz="2000" dirty="0" smtClean="0">
                <a:latin typeface="Comic Sans MS" pitchFamily="66" charset="0"/>
              </a:rPr>
              <a:t>1763 – </a:t>
            </a:r>
            <a:r>
              <a:rPr lang="en-US" sz="2000" dirty="0" smtClean="0">
                <a:solidFill>
                  <a:srgbClr val="0F03FB"/>
                </a:solidFill>
                <a:latin typeface="Comic Sans MS" pitchFamily="66" charset="0"/>
              </a:rPr>
              <a:t>ends the war</a:t>
            </a: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-France lost all lands in America</a:t>
            </a:r>
          </a:p>
        </p:txBody>
      </p:sp>
      <p:pic>
        <p:nvPicPr>
          <p:cNvPr id="5125" name="Picture 5" descr="1763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5106988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Problems after the War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533400"/>
            <a:ext cx="36576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-Indians in the Ohio Valley revolt against British forts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-conflicts were becoming costly for Britain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-Proclamation of 1763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stated that colonists could not cross the Appalachian Mtns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-Colonists ignored the law and continued to provoke Indians</a:t>
            </a:r>
          </a:p>
        </p:txBody>
      </p:sp>
      <p:pic>
        <p:nvPicPr>
          <p:cNvPr id="6151" name="Picture 7" descr="http://www.virginiaplaces.org/settleland/graphics/proclamation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04800"/>
            <a:ext cx="51054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Tensions Build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86400" y="593725"/>
            <a:ext cx="36576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-British heavily in debt because of war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-standing British Army in the </a:t>
            </a:r>
            <a:r>
              <a:rPr lang="en-US" sz="2000" dirty="0" smtClean="0">
                <a:latin typeface="Comic Sans MS" pitchFamily="66" charset="0"/>
              </a:rPr>
              <a:t>colonies</a:t>
            </a:r>
            <a:r>
              <a:rPr lang="en-US" sz="2000" dirty="0" smtClean="0">
                <a:solidFill>
                  <a:srgbClr val="0F03FB"/>
                </a:solidFill>
                <a:latin typeface="Comic Sans MS" pitchFamily="66" charset="0"/>
              </a:rPr>
              <a:t> (remember Salutary Neglect)</a:t>
            </a: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-Trading restrictions established to levy duties (taxes) on certain products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0F03FB"/>
                </a:solidFill>
                <a:latin typeface="Comic Sans MS" pitchFamily="66" charset="0"/>
              </a:rPr>
              <a:t>- Colonist forced to in essence pay for the war with new taxes</a:t>
            </a:r>
            <a:endParaRPr lang="en-US" sz="2000" dirty="0">
              <a:solidFill>
                <a:srgbClr val="0F03FB"/>
              </a:solidFill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-smugglers avoid paying taxes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7173" name="Picture 5" descr="Redcoat Sold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3595688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Tensions Build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86400" y="593725"/>
            <a:ext cx="3657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-writs of </a:t>
            </a:r>
            <a:r>
              <a:rPr lang="en-US" sz="2000" dirty="0" smtClean="0">
                <a:latin typeface="Comic Sans MS" pitchFamily="66" charset="0"/>
              </a:rPr>
              <a:t>assistance</a:t>
            </a:r>
            <a:r>
              <a:rPr lang="en-US" sz="2000" dirty="0" smtClean="0">
                <a:solidFill>
                  <a:srgbClr val="0F03FB"/>
                </a:solidFill>
                <a:latin typeface="Comic Sans MS" pitchFamily="66" charset="0"/>
              </a:rPr>
              <a:t> – </a:t>
            </a:r>
            <a:r>
              <a:rPr lang="en-US" dirty="0" smtClean="0">
                <a:solidFill>
                  <a:srgbClr val="0F03FB"/>
                </a:solidFill>
                <a:latin typeface="Comic Sans MS" pitchFamily="66" charset="0"/>
              </a:rPr>
              <a:t>1767. Gave British right to search and take colonial property at will</a:t>
            </a:r>
            <a:endParaRPr lang="en-US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-Sugar </a:t>
            </a:r>
            <a:r>
              <a:rPr lang="en-US" sz="2000" dirty="0" smtClean="0">
                <a:latin typeface="Comic Sans MS" pitchFamily="66" charset="0"/>
              </a:rPr>
              <a:t>Act - affected </a:t>
            </a:r>
            <a:r>
              <a:rPr lang="en-US" sz="2000" dirty="0">
                <a:latin typeface="Comic Sans MS" pitchFamily="66" charset="0"/>
              </a:rPr>
              <a:t>merchants and </a:t>
            </a:r>
            <a:r>
              <a:rPr lang="en-US" sz="2000" dirty="0" smtClean="0">
                <a:latin typeface="Comic Sans MS" pitchFamily="66" charset="0"/>
              </a:rPr>
              <a:t>traders </a:t>
            </a:r>
            <a:r>
              <a:rPr lang="en-US" dirty="0">
                <a:solidFill>
                  <a:srgbClr val="0F03FB"/>
                </a:solidFill>
              </a:rPr>
              <a:t>First law passed by Parliament that raised tax revenues in the colonies for the crown. It increased duty on foreign sugar imported from the West Indies</a:t>
            </a:r>
            <a:r>
              <a:rPr lang="en-US" dirty="0" smtClean="0">
                <a:solidFill>
                  <a:srgbClr val="0F03FB"/>
                </a:solidFill>
              </a:rPr>
              <a:t>.</a:t>
            </a:r>
            <a:endParaRPr lang="en-US" sz="2000" dirty="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-protests began against taxation without representation</a:t>
            </a: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dirty="0" smtClean="0">
                <a:latin typeface="Comic Sans MS" pitchFamily="66" charset="0"/>
              </a:rPr>
              <a:t>James Otis - </a:t>
            </a:r>
            <a:r>
              <a:rPr lang="en-US" sz="1600" dirty="0" smtClean="0">
                <a:solidFill>
                  <a:srgbClr val="0F03FB"/>
                </a:solidFill>
              </a:rPr>
              <a:t>a </a:t>
            </a:r>
            <a:r>
              <a:rPr lang="en-US" sz="1600" dirty="0">
                <a:solidFill>
                  <a:srgbClr val="0F03FB"/>
                </a:solidFill>
              </a:rPr>
              <a:t>young lawyer in Boston, argued that colonists should not be taxed by Parliament because they could not vote for members of </a:t>
            </a:r>
            <a:r>
              <a:rPr lang="en-US" sz="1600" dirty="0" err="1">
                <a:solidFill>
                  <a:srgbClr val="0F03FB"/>
                </a:solidFill>
              </a:rPr>
              <a:t>Parliamen</a:t>
            </a:r>
            <a:endParaRPr lang="en-US" sz="1600" dirty="0">
              <a:solidFill>
                <a:srgbClr val="0F03FB"/>
              </a:solidFill>
              <a:latin typeface="Comic Sans MS" pitchFamily="66" charset="0"/>
            </a:endParaRPr>
          </a:p>
        </p:txBody>
      </p:sp>
      <p:pic>
        <p:nvPicPr>
          <p:cNvPr id="8197" name="Picture 5" descr="James Otis 2"/>
          <p:cNvPicPr>
            <a:picLocks noChangeAspect="1" noChangeArrowheads="1"/>
          </p:cNvPicPr>
          <p:nvPr/>
        </p:nvPicPr>
        <p:blipFill>
          <a:blip r:embed="rId2" cstate="print"/>
          <a:srcRect l="19302" r="6703"/>
          <a:stretch>
            <a:fillRect/>
          </a:stretch>
        </p:blipFill>
        <p:spPr bwMode="auto">
          <a:xfrm>
            <a:off x="609600" y="2971800"/>
            <a:ext cx="3505200" cy="3213100"/>
          </a:xfrm>
          <a:prstGeom prst="rect">
            <a:avLst/>
          </a:prstGeom>
          <a:noFill/>
        </p:spPr>
      </p:pic>
      <p:pic>
        <p:nvPicPr>
          <p:cNvPr id="8198" name="Picture 6" descr="John Hanc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1855788" cy="250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76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Stamp Act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746125"/>
            <a:ext cx="3657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-Parliament passes Stamp Act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-placed a direct tax on the colonists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-required stamp on all legal documents, newspapers, license, and cards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-affected many colonists rich and poor</a:t>
            </a:r>
          </a:p>
          <a:p>
            <a:pPr marL="114300" indent="-114300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-Quartering Act, 1765</a:t>
            </a:r>
          </a:p>
        </p:txBody>
      </p:sp>
      <p:pic>
        <p:nvPicPr>
          <p:cNvPr id="9221" name="Picture 5" descr="Stamp Act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"/>
            <a:ext cx="4953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10">
      <a:dk1>
        <a:srgbClr val="000000"/>
      </a:dk1>
      <a:lt1>
        <a:srgbClr val="969696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C9C9C9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10">
        <a:dk1>
          <a:srgbClr val="000000"/>
        </a:dk1>
        <a:lt1>
          <a:srgbClr val="969696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C9C9C9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33</TotalTime>
  <Words>494</Words>
  <Application>Microsoft Office PowerPoint</Application>
  <PresentationFormat>On-screen Show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Tahoma</vt:lpstr>
      <vt:lpstr>Times New Roman</vt:lpstr>
      <vt:lpstr>Wingdings</vt:lpstr>
      <vt:lpstr>Comic Sans MS</vt:lpstr>
      <vt:lpstr>Compass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sean1.baker</cp:lastModifiedBy>
  <cp:revision>5</cp:revision>
  <dcterms:created xsi:type="dcterms:W3CDTF">2005-06-21T01:36:25Z</dcterms:created>
  <dcterms:modified xsi:type="dcterms:W3CDTF">2014-09-05T11:56:10Z</dcterms:modified>
</cp:coreProperties>
</file>